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26"/>
  </p:notesMasterIdLst>
  <p:handoutMasterIdLst>
    <p:handoutMasterId r:id="rId27"/>
  </p:handoutMasterIdLst>
  <p:sldIdLst>
    <p:sldId id="463" r:id="rId5"/>
    <p:sldId id="41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65" r:id="rId16"/>
    <p:sldId id="457" r:id="rId17"/>
    <p:sldId id="464" r:id="rId18"/>
    <p:sldId id="456" r:id="rId19"/>
    <p:sldId id="458" r:id="rId20"/>
    <p:sldId id="459" r:id="rId21"/>
    <p:sldId id="460" r:id="rId22"/>
    <p:sldId id="462" r:id="rId23"/>
    <p:sldId id="466" r:id="rId24"/>
    <p:sldId id="467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00"/>
    <a:srgbClr val="FFFFF2"/>
    <a:srgbClr val="FF9999"/>
    <a:srgbClr val="DAEAF6"/>
    <a:srgbClr val="FDFFFD"/>
    <a:srgbClr val="FFFDF0"/>
    <a:srgbClr val="FFF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8" autoAdjust="0"/>
    <p:restoredTop sz="91181" autoAdjust="0"/>
  </p:normalViewPr>
  <p:slideViewPr>
    <p:cSldViewPr snapToGrid="0">
      <p:cViewPr varScale="1">
        <p:scale>
          <a:sx n="87" d="100"/>
          <a:sy n="87" d="100"/>
        </p:scale>
        <p:origin x="216" y="4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5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CA225-5787-49AC-AFF8-11D1B57076A9}" type="datetime1">
              <a:rPr lang="en-US" smtClean="0"/>
              <a:t>1/24/23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fld id="{0AE6AD64-0774-4A9D-8769-3A3EF10BD93E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AAE79-7FF8-432C-B88D-14C8F1D9692E}" type="datetime1">
              <a:rPr lang="en-US" smtClean="0"/>
              <a:t>1/24/23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36A2-1244-4A7D-BB12-83D175F9D535}" type="datetime1">
              <a:rPr lang="en-US" smtClean="0"/>
              <a:t>1/24/23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49D35-A372-4D39-A53E-0E4B0565B5FF}" type="datetime1">
              <a:rPr lang="en-US" smtClean="0"/>
              <a:t>1/24/23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24DD2-DD3B-4272-9925-5D5565E0CC95}" type="datetime1">
              <a:rPr lang="en-US" smtClean="0"/>
              <a:t>1/24/23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903B35C-602A-4DF2-8A2D-6704FBA58FA5}" type="datetime1">
              <a:rPr lang="en-US" smtClean="0"/>
              <a:t>1/24/23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39879-3AB1-4390-AF00-29099840430F}" type="datetime1">
              <a:rPr lang="en-US" smtClean="0"/>
              <a:t>1/24/23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A08E3-8598-4CB0-9375-09AF2C57DAA3}" type="datetime1">
              <a:rPr lang="en-US" smtClean="0"/>
              <a:t>1/24/23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Jonathan Milan Pollock, MS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114425" y="5452326"/>
            <a:ext cx="12831581" cy="557036"/>
          </a:xfrm>
        </p:spPr>
        <p:txBody>
          <a:bodyPr/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Technical Deep Dive - CSS in Depth – History of CSS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1F21C2-4530-8FE3-903B-3EBCD5F8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39" y="848638"/>
            <a:ext cx="3561482" cy="38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18D9FF-3A1A-AE76-E6B1-2405D2CD219F}"/>
              </a:ext>
            </a:extLst>
          </p:cNvPr>
          <p:cNvSpPr txBox="1">
            <a:spLocks/>
          </p:cNvSpPr>
          <p:nvPr/>
        </p:nvSpPr>
        <p:spPr>
          <a:xfrm>
            <a:off x="-413744" y="2752335"/>
            <a:ext cx="2630529" cy="253865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ea typeface="Tahoma"/>
                <a:cs typeface="Tahoma"/>
              </a:rPr>
              <a:t>History of CSS</a:t>
            </a:r>
            <a:endParaRPr lang="en-US" b="0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165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576360C-561B-1B2E-75E5-B42781F6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10" y="1085885"/>
            <a:ext cx="7772400" cy="53153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62E5B9-51B4-7635-3E0E-8ACEFA69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53" y="929696"/>
            <a:ext cx="7942314" cy="56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- 2004</a:t>
            </a:r>
          </a:p>
        </p:txBody>
      </p:sp>
      <p:pic>
        <p:nvPicPr>
          <p:cNvPr id="11" name="Picture 10" descr="A picture containing text, person, sport, crowd&#10;&#10;Description automatically generated">
            <a:extLst>
              <a:ext uri="{FF2B5EF4-FFF2-40B4-BE49-F238E27FC236}">
                <a16:creationId xmlns:a16="http://schemas.microsoft.com/office/drawing/2014/main" id="{14B34071-1F02-7A1C-2520-AB98BD5C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" y="1498234"/>
            <a:ext cx="11819867" cy="3876028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FC0626-6FCE-BE20-ED81-BF6F9A7B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4" y="1169758"/>
            <a:ext cx="11777215" cy="68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in a room with computers&#10;&#10;Description automatically generated with low confidence">
            <a:extLst>
              <a:ext uri="{FF2B5EF4-FFF2-40B4-BE49-F238E27FC236}">
                <a16:creationId xmlns:a16="http://schemas.microsoft.com/office/drawing/2014/main" id="{646B3665-78C1-84E8-2B7A-BEE749EB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4" y="1330987"/>
            <a:ext cx="9485116" cy="49638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- 2005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/>
          </a:p>
        </p:txBody>
      </p:sp>
      <p:pic>
        <p:nvPicPr>
          <p:cNvPr id="7" name="Picture 6" descr="A picture containing text, newspaper, several&#10;&#10;Description automatically generated">
            <a:extLst>
              <a:ext uri="{FF2B5EF4-FFF2-40B4-BE49-F238E27FC236}">
                <a16:creationId xmlns:a16="http://schemas.microsoft.com/office/drawing/2014/main" id="{AE9BCC23-D4A5-7A58-A656-47F43324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4" y="1192225"/>
            <a:ext cx="9567446" cy="51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blue hair&#10;&#10;Description automatically generated with low confidence">
            <a:extLst>
              <a:ext uri="{FF2B5EF4-FFF2-40B4-BE49-F238E27FC236}">
                <a16:creationId xmlns:a16="http://schemas.microsoft.com/office/drawing/2014/main" id="{D1C1FAF5-E442-AB31-6D9F-CF404DB7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56" y="782326"/>
            <a:ext cx="6075674" cy="60756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15B98A-6DB5-591A-9651-6D743A01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52" y="773865"/>
            <a:ext cx="8586481" cy="60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38E7836-9374-915F-920D-C3C48726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5" y="1125186"/>
            <a:ext cx="7772400" cy="53296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- 2007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334CE4-E34C-2F68-7C3F-548AC3BC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79" y="1084273"/>
            <a:ext cx="10156427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6F07078-B4B0-BE44-0AA5-458C7805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97" y="1232622"/>
            <a:ext cx="7772400" cy="50218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- 2008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/>
          </a:p>
        </p:txBody>
      </p:sp>
      <p:pic>
        <p:nvPicPr>
          <p:cNvPr id="9" name="Picture 8" descr="A picture containing text, different, bunch, several&#10;&#10;Description automatically generated">
            <a:extLst>
              <a:ext uri="{FF2B5EF4-FFF2-40B4-BE49-F238E27FC236}">
                <a16:creationId xmlns:a16="http://schemas.microsoft.com/office/drawing/2014/main" id="{A161733F-D3CA-9A7C-AD3D-BE5AF6F7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49" y="1232622"/>
            <a:ext cx="9235097" cy="49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2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E2AA9FE-14C6-3201-7159-BD4E1C18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98" y="1477536"/>
            <a:ext cx="8212387" cy="43333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- 2010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16</a:t>
            </a:fld>
            <a:endParaRPr lang="en-US"/>
          </a:p>
        </p:txBody>
      </p:sp>
      <p:pic>
        <p:nvPicPr>
          <p:cNvPr id="8" name="Picture 7" descr="A person standing in front of a sign&#10;&#10;Description automatically generated with low confidence">
            <a:extLst>
              <a:ext uri="{FF2B5EF4-FFF2-40B4-BE49-F238E27FC236}">
                <a16:creationId xmlns:a16="http://schemas.microsoft.com/office/drawing/2014/main" id="{6D0DA745-7AF9-8CDA-6E1E-51062910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98" y="1268538"/>
            <a:ext cx="8428727" cy="5270376"/>
          </a:xfrm>
          <a:prstGeom prst="rect">
            <a:avLst/>
          </a:prstGeom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C101DD-07FF-8AFD-4449-C16F4154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20" y="1268538"/>
            <a:ext cx="8581905" cy="96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A8EF17-2FD1-5B95-DB96-6EBDBCB6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2576" y="1534495"/>
            <a:ext cx="7772397" cy="3845969"/>
          </a:xfrm>
          <a:prstGeom prst="rect">
            <a:avLst/>
          </a:prstGeom>
        </p:spPr>
      </p:pic>
      <p:pic>
        <p:nvPicPr>
          <p:cNvPr id="3" name="Picture 2" descr="Graphical user interface, chat or text message&#10;&#10;Description automatically generated">
            <a:extLst>
              <a:ext uri="{FF2B5EF4-FFF2-40B4-BE49-F238E27FC236}">
                <a16:creationId xmlns:a16="http://schemas.microsoft.com/office/drawing/2014/main" id="{B2EB98D3-7075-2AAB-DD10-999D5AD7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76" y="804946"/>
            <a:ext cx="9678667" cy="56544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- 2016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17</a:t>
            </a:fld>
            <a:endParaRPr lang="en-US"/>
          </a:p>
        </p:txBody>
      </p:sp>
      <p:pic>
        <p:nvPicPr>
          <p:cNvPr id="7" name="Picture 6" descr="A picture containing text, posing, several&#10;&#10;Description automatically generated">
            <a:extLst>
              <a:ext uri="{FF2B5EF4-FFF2-40B4-BE49-F238E27FC236}">
                <a16:creationId xmlns:a16="http://schemas.microsoft.com/office/drawing/2014/main" id="{2D5C1962-AA91-DBD6-B4BA-4613203CA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511" y="771525"/>
            <a:ext cx="9743395" cy="57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- 2017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18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08C68E8-13ED-1DE7-6479-85CA6E67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1" y="1953587"/>
            <a:ext cx="9169931" cy="3468419"/>
          </a:xfrm>
          <a:prstGeom prst="rect">
            <a:avLst/>
          </a:prstGeom>
        </p:spPr>
      </p:pic>
      <p:pic>
        <p:nvPicPr>
          <p:cNvPr id="3" name="Picture 2" descr="A picture containing text, different, bunch, colorful&#10;&#10;Description automatically generated">
            <a:extLst>
              <a:ext uri="{FF2B5EF4-FFF2-40B4-BE49-F238E27FC236}">
                <a16:creationId xmlns:a16="http://schemas.microsoft.com/office/drawing/2014/main" id="{0BFC4A07-3B89-69EC-F5EC-04FA379E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59" y="822960"/>
            <a:ext cx="8859769" cy="66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- 2021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19</a:t>
            </a:fld>
            <a:endParaRPr lang="en-US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C44540A-EBDD-8A75-9A83-CC6CD23F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98" y="940354"/>
            <a:ext cx="7772400" cy="5781123"/>
          </a:xfrm>
          <a:prstGeom prst="rect">
            <a:avLst/>
          </a:prstGeom>
        </p:spPr>
      </p:pic>
      <p:pic>
        <p:nvPicPr>
          <p:cNvPr id="8" name="Picture 7" descr="A collection of video games&#10;&#10;Description automatically generated with low confidence">
            <a:extLst>
              <a:ext uri="{FF2B5EF4-FFF2-40B4-BE49-F238E27FC236}">
                <a16:creationId xmlns:a16="http://schemas.microsoft.com/office/drawing/2014/main" id="{44EE5532-9D0D-66D6-5418-A1CBC55A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" y="894108"/>
            <a:ext cx="10359770" cy="58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7C10AA3E-EF88-A748-5C89-026AAFC1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20" y="1477536"/>
            <a:ext cx="7772400" cy="43719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- 1989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1989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/>
          </a:p>
        </p:txBody>
      </p:sp>
      <p:pic>
        <p:nvPicPr>
          <p:cNvPr id="7" name="Picture 6" descr="A picture containing text, bunch, booth, different&#10;&#10;Description automatically generated">
            <a:extLst>
              <a:ext uri="{FF2B5EF4-FFF2-40B4-BE49-F238E27FC236}">
                <a16:creationId xmlns:a16="http://schemas.microsoft.com/office/drawing/2014/main" id="{B0313205-CF67-0CDD-5D58-2C84E353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20" y="1107406"/>
            <a:ext cx="7772400" cy="52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56D400-56E5-D166-BF64-4392A8D7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29" y="1052511"/>
            <a:ext cx="8589939" cy="51745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- 2022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20</a:t>
            </a:fld>
            <a:endParaRPr lang="en-US"/>
          </a:p>
        </p:txBody>
      </p:sp>
      <p:pic>
        <p:nvPicPr>
          <p:cNvPr id="3" name="Picture 2" descr="A group of men sitting on a couch with a sign in front of them&#10;&#10;Description automatically generated with low confidence">
            <a:extLst>
              <a:ext uri="{FF2B5EF4-FFF2-40B4-BE49-F238E27FC236}">
                <a16:creationId xmlns:a16="http://schemas.microsoft.com/office/drawing/2014/main" id="{E87171B8-E1DD-FF1B-DAAB-02FCF999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29" y="822960"/>
            <a:ext cx="8736506" cy="585216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719C23-4154-F6ED-7327-4218FFEC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53" y="785628"/>
            <a:ext cx="10924647" cy="60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- 2023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2D189-B677-9119-B242-1F959E667D06}"/>
              </a:ext>
            </a:extLst>
          </p:cNvPr>
          <p:cNvSpPr txBox="1"/>
          <p:nvPr/>
        </p:nvSpPr>
        <p:spPr>
          <a:xfrm>
            <a:off x="3753192" y="3095187"/>
            <a:ext cx="46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…Check back next year to find out changes in CSS History for 2023!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A1B68EC-84BD-FAF8-6F52-3388E8AF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5" y="1046517"/>
            <a:ext cx="10213113" cy="5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7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/>
          </a:p>
        </p:txBody>
      </p:sp>
      <p:pic>
        <p:nvPicPr>
          <p:cNvPr id="11" name="Picture 10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6AF70D5-0BD8-BA2D-D7E5-9F08205C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7" y="1129042"/>
            <a:ext cx="9079750" cy="5107359"/>
          </a:xfrm>
          <a:prstGeom prst="rect">
            <a:avLst/>
          </a:prstGeom>
        </p:spPr>
      </p:pic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F970EFB-490A-D668-E3CD-62A2F5F2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0" y="1079900"/>
            <a:ext cx="10302953" cy="515650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85364CA-2B5A-3BF5-7768-19CF5EFB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673" y="1079899"/>
            <a:ext cx="13819332" cy="52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C956D6-A7BE-66F2-0AD3-54AC71C9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3" y="2186679"/>
            <a:ext cx="7772400" cy="1808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1994</a:t>
            </a: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3C3ACF-4153-7F5F-0EE8-A627262A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632" y="810324"/>
            <a:ext cx="7772400" cy="57941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/>
          </a:p>
        </p:txBody>
      </p:sp>
      <p:pic>
        <p:nvPicPr>
          <p:cNvPr id="9" name="Picture 8" descr="A picture containing text, computer, person, computer&#10;&#10;Description automatically generated">
            <a:extLst>
              <a:ext uri="{FF2B5EF4-FFF2-40B4-BE49-F238E27FC236}">
                <a16:creationId xmlns:a16="http://schemas.microsoft.com/office/drawing/2014/main" id="{C77A2376-539B-33D8-B10B-36CF3C33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73" y="810324"/>
            <a:ext cx="8148259" cy="6716283"/>
          </a:xfrm>
          <a:prstGeom prst="rect">
            <a:avLst/>
          </a:prstGeom>
        </p:spPr>
      </p:pic>
      <p:pic>
        <p:nvPicPr>
          <p:cNvPr id="7" name="Picture 6" descr="A picture containing text, newspaper, booth, several&#10;&#10;Description automatically generated">
            <a:extLst>
              <a:ext uri="{FF2B5EF4-FFF2-40B4-BE49-F238E27FC236}">
                <a16:creationId xmlns:a16="http://schemas.microsoft.com/office/drawing/2014/main" id="{B495435B-A788-1280-5CB2-E7FF15CA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73" y="830817"/>
            <a:ext cx="8157098" cy="6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B2B6DF8C-9D14-7267-188F-A6B2E72C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10" y="954633"/>
            <a:ext cx="3941766" cy="5720487"/>
          </a:xfrm>
          <a:prstGeom prst="rect">
            <a:avLst/>
          </a:prstGeom>
        </p:spPr>
      </p:pic>
      <p:pic>
        <p:nvPicPr>
          <p:cNvPr id="11" name="Picture 10" descr="A person giving a speech&#10;&#10;Description automatically generated with medium confidence">
            <a:extLst>
              <a:ext uri="{FF2B5EF4-FFF2-40B4-BE49-F238E27FC236}">
                <a16:creationId xmlns:a16="http://schemas.microsoft.com/office/drawing/2014/main" id="{BDC8BECE-8533-CCF8-377C-6C9DB555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65" y="911855"/>
            <a:ext cx="8692589" cy="5791758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B268BDDC-8F71-6EA6-51C7-70014A7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91" y="883362"/>
            <a:ext cx="10557495" cy="5791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- 1995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D0633B9-5A24-82D7-B0F9-FF95DD492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90" y="883362"/>
            <a:ext cx="10557495" cy="5938590"/>
          </a:xfrm>
          <a:prstGeom prst="rect">
            <a:avLst/>
          </a:prstGeom>
        </p:spPr>
      </p:pic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7A816A9-D77E-427C-EAFA-0DB0EAF9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80" y="911855"/>
            <a:ext cx="10557495" cy="7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/>
          </a:p>
        </p:txBody>
      </p:sp>
      <p:pic>
        <p:nvPicPr>
          <p:cNvPr id="9" name="Picture 8" descr="A picture containing text, electronics, compact disk&#10;&#10;Description automatically generated">
            <a:extLst>
              <a:ext uri="{FF2B5EF4-FFF2-40B4-BE49-F238E27FC236}">
                <a16:creationId xmlns:a16="http://schemas.microsoft.com/office/drawing/2014/main" id="{2212D310-4B90-3D4A-034C-469857C3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3" y="892177"/>
            <a:ext cx="7772400" cy="5829300"/>
          </a:xfrm>
          <a:prstGeom prst="rect">
            <a:avLst/>
          </a:prstGeom>
        </p:spPr>
      </p:pic>
      <p:pic>
        <p:nvPicPr>
          <p:cNvPr id="7" name="Picture 6" descr="A picture containing text, newspaper, different&#10;&#10;Description automatically generated">
            <a:extLst>
              <a:ext uri="{FF2B5EF4-FFF2-40B4-BE49-F238E27FC236}">
                <a16:creationId xmlns:a16="http://schemas.microsoft.com/office/drawing/2014/main" id="{363CC719-E303-FD60-47D4-52DFDA82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" y="837456"/>
            <a:ext cx="10014490" cy="59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C4B1E3E-17FA-42C9-8CBD-D996EE62A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85" y="837456"/>
            <a:ext cx="7772400" cy="59070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- 1997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/>
          </a:p>
        </p:txBody>
      </p:sp>
      <p:pic>
        <p:nvPicPr>
          <p:cNvPr id="3" name="Picture 2" descr="A picture containing text, building, booth, posing&#10;&#10;Description automatically generated">
            <a:extLst>
              <a:ext uri="{FF2B5EF4-FFF2-40B4-BE49-F238E27FC236}">
                <a16:creationId xmlns:a16="http://schemas.microsoft.com/office/drawing/2014/main" id="{0A7CD422-4A8F-1641-1C22-378E6C96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85" y="822959"/>
            <a:ext cx="7772400" cy="6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E02B95D-7740-C6BE-094D-67B86883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26" y="943120"/>
            <a:ext cx="7772400" cy="5829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/>
          </a:p>
        </p:txBody>
      </p:sp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7044EE3E-355B-2F0A-81F9-2511BFA7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26" y="943120"/>
            <a:ext cx="7772400" cy="58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8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F191-2C39-4CD9-B954-E9DFD4C1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82880"/>
            <a:ext cx="11631346" cy="65457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History of CSS - 1999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0DD1EF-39F1-4A29-822D-C54B8F8D2F5C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74320" y="822960"/>
            <a:ext cx="11631346" cy="307777"/>
          </a:xfrm>
        </p:spPr>
        <p:txBody>
          <a:bodyPr anchor="ctr" anchorCtr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n-lt"/>
                <a:cs typeface="Calibri" panose="020F0502020204030204" pitchFamily="34" charset="0"/>
              </a:rPr>
              <a:t>1999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AEFC-07A1-566B-AB76-EF72EA313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FAE02-4FA4-D63B-D490-FB501C4D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73" y="1747086"/>
            <a:ext cx="8400293" cy="4287954"/>
          </a:xfrm>
          <a:prstGeom prst="rect">
            <a:avLst/>
          </a:prstGeom>
        </p:spPr>
      </p:pic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2FB5179C-5DBA-B048-B820-A2FE751DB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44" y="851952"/>
            <a:ext cx="8769822" cy="69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712110C0FCA45A92C88A6AA517C56" ma:contentTypeVersion="7" ma:contentTypeDescription="Create a new document." ma:contentTypeScope="" ma:versionID="347b19dbfea501a665fc2554bfe99ab8">
  <xsd:schema xmlns:xsd="http://www.w3.org/2001/XMLSchema" xmlns:xs="http://www.w3.org/2001/XMLSchema" xmlns:p="http://schemas.microsoft.com/office/2006/metadata/properties" xmlns:ns2="0ad9ea8a-6a6b-4606-a768-75fd72d63d7e" targetNamespace="http://schemas.microsoft.com/office/2006/metadata/properties" ma:root="true" ma:fieldsID="063751f1d368749696661a2fc6292abe" ns2:_="">
    <xsd:import namespace="0ad9ea8a-6a6b-4606-a768-75fd72d63d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9ea8a-6a6b-4606-a768-75fd72d63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5FFCEC-4E62-42A1-B0E9-43C57BCD9C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907F7C-2477-493B-95CB-ED11537D25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d9ea8a-6a6b-4606-a768-75fd72d63d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E32A6D-AA86-4C80-BCEB-98D95E2D57B6}">
  <ds:schemaRefs>
    <ds:schemaRef ds:uri="e7fcc5b4-869a-46b7-9f8e-55efbfb95a7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2028</TotalTime>
  <Words>176</Words>
  <Application>Microsoft Macintosh PowerPoint</Application>
  <PresentationFormat>Custom</PresentationFormat>
  <Paragraphs>66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Courier New</vt:lpstr>
      <vt:lpstr>Open Sans</vt:lpstr>
      <vt:lpstr>Wingdings</vt:lpstr>
      <vt:lpstr>Wingdings 2</vt:lpstr>
      <vt:lpstr>Austin</vt:lpstr>
      <vt:lpstr>Technical Deep Dive - CSS in Depth – History of CSS</vt:lpstr>
      <vt:lpstr>History of CSS - 1989</vt:lpstr>
      <vt:lpstr>History of CSS - 1993</vt:lpstr>
      <vt:lpstr>History of CSS - 1994</vt:lpstr>
      <vt:lpstr>History of CSS - 1995</vt:lpstr>
      <vt:lpstr>History of CSS - 1996</vt:lpstr>
      <vt:lpstr>History of CSS - 1997</vt:lpstr>
      <vt:lpstr>History of CSS - 1998</vt:lpstr>
      <vt:lpstr>History of CSS - 1999</vt:lpstr>
      <vt:lpstr>History of CSS - 2003</vt:lpstr>
      <vt:lpstr>History of CSS - 2004</vt:lpstr>
      <vt:lpstr>History of CSS - 2005</vt:lpstr>
      <vt:lpstr>History of CSS - 2006</vt:lpstr>
      <vt:lpstr>History of CSS - 2007</vt:lpstr>
      <vt:lpstr>History of CSS - 2008</vt:lpstr>
      <vt:lpstr>History of CSS - 2010</vt:lpstr>
      <vt:lpstr>History of CSS - 2016</vt:lpstr>
      <vt:lpstr>History of CSS - 2017</vt:lpstr>
      <vt:lpstr>History of CSS - 2021</vt:lpstr>
      <vt:lpstr>History of CSS - 2022</vt:lpstr>
      <vt:lpstr>History of CSS - 2023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Kacir</dc:creator>
  <cp:lastModifiedBy>Jonathan Pollock</cp:lastModifiedBy>
  <cp:revision>152</cp:revision>
  <dcterms:created xsi:type="dcterms:W3CDTF">2016-10-12T13:37:19Z</dcterms:created>
  <dcterms:modified xsi:type="dcterms:W3CDTF">2023-01-24T23:39:53Z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0x010100F2E712110C0FCA45A92C88A6AA517C56</vt:lpwstr>
  </property>
</Properties>
</file>